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12.04.22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12:45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506527" y="4974376"/>
            <a:ext cx="4325768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VAHAP EFE ÇİÇEKCİ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21519002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44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POTANSİYEL BİYOAKTİF KUMARİN TÜREVLERİNİN SENTEZİ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Çiğdem YOLAÇAN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2574C0F7-043D-4241-9955-5A578B6C70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501" y="2805002"/>
            <a:ext cx="2171243" cy="1869829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94EFCC11-C9A7-4DC5-8A06-FA1BF0565A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88" y="7429690"/>
            <a:ext cx="1834875" cy="1376156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xmlns="" id="{3E96BD25-95C1-4141-8718-4A9C39D0C7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5064" y="7265108"/>
            <a:ext cx="1707402" cy="171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316</TotalTime>
  <Words>39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32</cp:revision>
  <dcterms:created xsi:type="dcterms:W3CDTF">2016-11-29T08:51:08Z</dcterms:created>
  <dcterms:modified xsi:type="dcterms:W3CDTF">2022-04-10T18:12:24Z</dcterms:modified>
</cp:coreProperties>
</file>